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975152fa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975152fa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74eca8f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74eca8f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74eca8fd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74eca8f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9e8d033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9e8d033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9e8d033b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9e8d033b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9fc57e8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9fc57e8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9fc57e86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9fc57e86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9fc57e86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9fc57e86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9fc57e86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9fc57e86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9fc57e86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9fc57e86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975152fa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975152fa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9fc57e86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9fc57e86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9fc57e86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9fc57e86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9fc57e86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9fc57e86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9e8d033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9e8d033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9e8d033b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9e8d033b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9e8d033b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9e8d033b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9e8d033b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9e8d033b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9e8d033b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9e8d033b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9e8d033b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9e8d033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9e8d033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9e8d033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74eca8fd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74eca8f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9e8d033b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9e8d033b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9e8d033b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69e8d033b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9e8d033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9e8d033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9e8d033b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9e8d033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9e8d033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69e8d033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9e8d033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9e8d033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9e8d033b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9e8d033b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9e8d033b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9e8d033b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9fc57e86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69fc57e86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9e8d033b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69e8d033b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74eca8f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74eca8f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9fc57e86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69fc57e86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9fc57e86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69fc57e86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975152fa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975152fa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9e8d033b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69e8d033b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975152f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975152f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975152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975152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975152fa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975152f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975152fa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975152fa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975152fa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975152f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03750"/>
            <a:ext cx="8520600" cy="8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Testing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282450"/>
            <a:ext cx="8520600" cy="3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63" y="1407550"/>
            <a:ext cx="7802076" cy="294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ctrTitle"/>
          </p:nvPr>
        </p:nvSpPr>
        <p:spPr>
          <a:xfrm>
            <a:off x="1340125" y="580000"/>
            <a:ext cx="6743100" cy="3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900" y="580000"/>
            <a:ext cx="6743100" cy="36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ctrTitle"/>
          </p:nvPr>
        </p:nvSpPr>
        <p:spPr>
          <a:xfrm>
            <a:off x="311700" y="344375"/>
            <a:ext cx="8520600" cy="43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4375"/>
            <a:ext cx="8520600" cy="43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0" y="629950"/>
            <a:ext cx="8039100" cy="36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25" y="201975"/>
            <a:ext cx="8763375" cy="43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0" y="251925"/>
            <a:ext cx="8300926" cy="42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138"/>
            <a:ext cx="9144000" cy="49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00" y="241925"/>
            <a:ext cx="8330601" cy="437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403750"/>
            <a:ext cx="8520600" cy="8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Testing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1282450"/>
            <a:ext cx="8520600" cy="3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95263"/>
            <a:ext cx="85725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50" y="66225"/>
            <a:ext cx="8419349" cy="49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00" y="123825"/>
            <a:ext cx="8219626" cy="44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50" y="0"/>
            <a:ext cx="8354899" cy="4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25" y="271838"/>
            <a:ext cx="8239575" cy="42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00" y="201975"/>
            <a:ext cx="8239574" cy="41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00" y="159800"/>
            <a:ext cx="8379426" cy="430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00" y="231925"/>
            <a:ext cx="8299525" cy="43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00" y="261900"/>
            <a:ext cx="8209625" cy="4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50" y="211950"/>
            <a:ext cx="8339450" cy="425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0" y="278525"/>
            <a:ext cx="8179675" cy="42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320625"/>
            <a:ext cx="8520600" cy="42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0" y="130625"/>
            <a:ext cx="8571051" cy="4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00" y="251600"/>
            <a:ext cx="8316274" cy="41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00" y="200875"/>
            <a:ext cx="8379398" cy="42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75" y="248350"/>
            <a:ext cx="831692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50" y="118750"/>
            <a:ext cx="8319501" cy="42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75" y="241925"/>
            <a:ext cx="8331300" cy="41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75" y="251925"/>
            <a:ext cx="8229600" cy="38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75" y="171600"/>
            <a:ext cx="8219624" cy="43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5" y="203450"/>
            <a:ext cx="8390527" cy="427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25" y="201975"/>
            <a:ext cx="8169674" cy="41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00" y="231925"/>
            <a:ext cx="8269549" cy="42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225625"/>
            <a:ext cx="8520600" cy="4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5" y="296900"/>
            <a:ext cx="8253351" cy="448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00" y="62150"/>
            <a:ext cx="8520602" cy="46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025"/>
            <a:ext cx="8368451" cy="47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>
            <p:ph idx="1" type="body"/>
          </p:nvPr>
        </p:nvSpPr>
        <p:spPr>
          <a:xfrm>
            <a:off x="311700" y="118750"/>
            <a:ext cx="8520600" cy="4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311700" y="456950"/>
            <a:ext cx="8520600" cy="42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500" y="863000"/>
            <a:ext cx="4897400" cy="3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311700" y="744575"/>
            <a:ext cx="8520600" cy="3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100" y="936825"/>
            <a:ext cx="4762050" cy="36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ctrTitle"/>
          </p:nvPr>
        </p:nvSpPr>
        <p:spPr>
          <a:xfrm>
            <a:off x="1340125" y="580000"/>
            <a:ext cx="6743100" cy="3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675" y="709200"/>
            <a:ext cx="6644725" cy="36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ctrTitle"/>
          </p:nvPr>
        </p:nvSpPr>
        <p:spPr>
          <a:xfrm>
            <a:off x="1340125" y="580000"/>
            <a:ext cx="6743100" cy="3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1340125" y="580000"/>
            <a:ext cx="6743100" cy="3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01" y="0"/>
            <a:ext cx="7216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